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CF569-D1B3-4D99-BF70-FEDE91847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33821-5F35-40EF-B5CD-D6E20FE14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43A38-0642-416B-B9C5-90E3783C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7C8EE-335B-46BD-9468-A93EC256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5879C-A48E-40B1-B3FB-C68F623A5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7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7257-3D43-4E0C-BEFB-A375192D6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9FAC4-DBF2-44D8-9285-B4F2A755D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02C3A-02B8-417B-A106-0C432FC9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1952A-C188-4562-93BE-8D2CD78F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A010A-DAE5-4BA4-AEE8-C3B46F14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1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2419-003E-426F-9AD8-4D0A83B70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0DAE9-6FDB-44B1-BA5E-437CA1330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51688-7A9D-4285-9F20-E5D6F43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2678E-43CF-4AF7-BCE6-E299A4B2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B7321-7C6A-4308-BF53-148192767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7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C14C-065F-4F98-AEB1-25DBF96D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72325-B669-4AE9-84C0-0EF760825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96C64-28C4-440E-A7D6-4C31C47CAE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1654C-7D4C-4856-AD05-4F44BA005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1D38A-E64E-495D-AB97-E2C5BAA8E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2155A-4F60-471B-AD9C-636FA98A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1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0090-528B-4FC1-AC58-B9071311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0881E-625E-416D-83A5-D10CB8FA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C19FB-5CE2-4B9B-8727-0D8AEA81E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B09D-3896-481B-A06F-0C83D89578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DC12E4-4FB1-4BA3-9788-2CD54B41D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257E60-FB8A-4542-B5E2-5C33A2BAF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48C717-7CC3-4F04-9D06-AF737600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EF7D97-4357-44CA-8906-EF1302A4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B6901-4130-4794-81FA-AB16F07D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24C2DF-BE17-40A3-BF33-3ACCC0834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C937B-9355-4611-8BE0-A281744A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E8527-F88A-4EAF-958C-26CBC8B6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1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4DB607-69AE-4654-A10C-C14194E2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75933F-217F-48BB-87DB-A068A323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3CE52-98BF-4023-A6EC-085C976E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8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C268-3E5C-4F16-AD10-8AC0BC9C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391A2-16BB-4955-9D06-227E13465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54DEF-EEB6-4970-BAC0-20B9DB226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889BD-D969-4E59-8646-8BDFA985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66778-F34B-4597-86E8-7E7EF9DB2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7C61D-F1D0-4324-A8CF-7B530FC8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6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05910-2234-4ABF-83ED-00C4D9A6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279475-B161-4CE5-9123-FAD718094F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263D2-CE66-4021-AA10-C80595D97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18BED-FA69-4230-8FB9-6EB417FA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D4E45-A36D-4DCE-A46B-13B5C5AD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362DF-3EAF-458C-A5B3-F11E0BE56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2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B3C2-9192-44A9-B216-EC17B80D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657D3-5365-4E95-8452-F1478E95B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151B5-9CF6-440E-8EEB-0B6C52555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CA3B5-FF34-4035-994F-EC9E2CB1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44116-AD8B-46A3-8412-9C921F70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A001E2-FB8C-4234-BECF-23B29BB272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7633A-F680-4B3C-B758-50E0A8092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B4C3-8081-46F3-8B84-88542198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FD23-C205-4EA1-9D9D-2D8F1E49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A2486-7835-4E14-A269-5BC85D52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1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139722-D5EA-4F44-882E-C25CDE532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38E3C-9BBF-4D3A-B4CC-340C94BD0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E747E-2A6E-4A5F-9F65-952E774BE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BC407-45CF-4A44-8BB3-8467A7BAA9A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AEEA7-994C-4E20-BC8C-8C9D6C983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5B5E0-E5D2-4ED7-8DAB-7E3A3DAB3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77000-0E55-48C4-B1A5-7DF5980C1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6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2FBECC7-926A-4AFC-9A63-17EB04D51063}"/>
              </a:ext>
            </a:extLst>
          </p:cNvPr>
          <p:cNvSpPr txBox="1"/>
          <p:nvPr/>
        </p:nvSpPr>
        <p:spPr>
          <a:xfrm>
            <a:off x="1447800" y="1371600"/>
            <a:ext cx="7252334" cy="4185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r>
              <a:rPr lang="en-US" sz="4000" dirty="0">
                <a:latin typeface="Arial"/>
                <a:cs typeface="Arial"/>
              </a:rPr>
              <a:t>Chapter 4: Ethics</a:t>
            </a:r>
            <a:r>
              <a:rPr lang="en-US" sz="4000" spc="-10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Quiz:</a:t>
            </a:r>
            <a:r>
              <a:rPr lang="en-US" sz="4000" spc="-10" dirty="0">
                <a:latin typeface="Arial"/>
                <a:cs typeface="Arial"/>
              </a:rPr>
              <a:t> </a:t>
            </a: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r>
              <a:rPr lang="en-US" sz="4000" dirty="0">
                <a:latin typeface="Arial"/>
                <a:cs typeface="Arial"/>
              </a:rPr>
              <a:t>How Ethical</a:t>
            </a:r>
            <a:r>
              <a:rPr lang="en-US" sz="4000" spc="-25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Are</a:t>
            </a:r>
            <a:r>
              <a:rPr lang="en-US" sz="4000" spc="-5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You?</a:t>
            </a: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R="131445" algn="ctr">
              <a:lnSpc>
                <a:spcPct val="100000"/>
              </a:lnSpc>
            </a:pP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802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E4C21C7-264A-4BEB-BB39-08488104FFED}"/>
              </a:ext>
            </a:extLst>
          </p:cNvPr>
          <p:cNvSpPr txBox="1">
            <a:spLocks/>
          </p:cNvSpPr>
          <p:nvPr/>
        </p:nvSpPr>
        <p:spPr>
          <a:xfrm>
            <a:off x="1600199" y="775350"/>
            <a:ext cx="6872223" cy="950146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#1</a:t>
            </a:r>
            <a:endParaRPr lang="en-US" spc="-25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7354F6F6-096E-470B-82DF-7A28A42B4089}"/>
              </a:ext>
            </a:extLst>
          </p:cNvPr>
          <p:cNvSpPr txBox="1"/>
          <p:nvPr/>
        </p:nvSpPr>
        <p:spPr>
          <a:xfrm>
            <a:off x="993139" y="2108023"/>
            <a:ext cx="8009255" cy="4465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nothing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highe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30" dirty="0">
                <a:latin typeface="Arial"/>
                <a:cs typeface="Arial"/>
              </a:rPr>
              <a:t>mus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OK.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11747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I </a:t>
            </a:r>
            <a:r>
              <a:rPr sz="3200" spc="-25" dirty="0">
                <a:latin typeface="Arial"/>
                <a:cs typeface="Arial"/>
              </a:rPr>
              <a:t>confron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hop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-25" dirty="0">
                <a:latin typeface="Arial"/>
                <a:cs typeface="Arial"/>
              </a:rPr>
              <a:t> won</a:t>
            </a:r>
            <a:r>
              <a:rPr sz="3200" spc="-10" dirty="0">
                <a:latin typeface="Arial"/>
                <a:cs typeface="Arial"/>
              </a:rPr>
              <a:t>'t </a:t>
            </a:r>
            <a:r>
              <a:rPr sz="3200" spc="-20" dirty="0">
                <a:latin typeface="Arial"/>
                <a:cs typeface="Arial"/>
              </a:rPr>
              <a:t>threaten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job.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27432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 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onfron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the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perso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d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revea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wha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I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know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higher-leve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manage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r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or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 someon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huma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resources.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6094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2F62493-F04E-41F0-9829-DE0D97DBA4A9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#2</a:t>
            </a:r>
            <a:endParaRPr lang="en-US" spc="-25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84F858AB-11AE-4AD3-B99C-CA55FFBD17F4}"/>
              </a:ext>
            </a:extLst>
          </p:cNvPr>
          <p:cNvSpPr txBox="1"/>
          <p:nvPr/>
        </p:nvSpPr>
        <p:spPr>
          <a:xfrm>
            <a:off x="993139" y="2156791"/>
            <a:ext cx="7921625" cy="3893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promise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l,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do</a:t>
            </a:r>
            <a:r>
              <a:rPr sz="3200" spc="-15" dirty="0">
                <a:latin typeface="Arial"/>
                <a:cs typeface="Arial"/>
              </a:rPr>
              <a:t>n't</a:t>
            </a:r>
            <a:r>
              <a:rPr sz="3200" spc="-10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25654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emp</a:t>
            </a:r>
            <a:r>
              <a:rPr sz="3200" spc="-20" dirty="0">
                <a:latin typeface="Arial"/>
                <a:cs typeface="Arial"/>
              </a:rPr>
              <a:t>loyee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jured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decid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base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whethe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tell.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c)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Eve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thou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g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h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break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40" dirty="0">
                <a:solidFill>
                  <a:schemeClr val="accent1"/>
                </a:solidFill>
                <a:latin typeface="Arial"/>
                <a:cs typeface="Arial"/>
              </a:rPr>
              <a:t>m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promise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 I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tell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 m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bos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the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inciden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goe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record.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581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AAFBFDF-2B2E-43BC-8D9B-E7A79E2D3DFA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#3</a:t>
            </a:r>
            <a:endParaRPr lang="en-US" spc="-25" dirty="0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9376C8AE-8198-4704-A4B4-E7864152EB22}"/>
              </a:ext>
            </a:extLst>
          </p:cNvPr>
          <p:cNvSpPr txBox="1"/>
          <p:nvPr/>
        </p:nvSpPr>
        <p:spPr>
          <a:xfrm>
            <a:off x="993139" y="2148014"/>
            <a:ext cx="7664450" cy="4274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a)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 it,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figuring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any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problems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are found, I can just argue that it's not my fault because I didn't understand the document.</a:t>
            </a:r>
          </a:p>
          <a:p>
            <a:pPr>
              <a:lnSpc>
                <a:spcPct val="100000"/>
              </a:lnSpc>
              <a:spcBef>
                <a:spcPts val="47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28003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b)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28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ask someone with</a:t>
            </a:r>
            <a:r>
              <a:rPr sz="28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more knowle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dg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e</a:t>
            </a:r>
            <a:r>
              <a:rPr sz="2800" spc="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to walk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me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through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the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report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before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28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sign.</a:t>
            </a:r>
          </a:p>
          <a:p>
            <a:pPr>
              <a:lnSpc>
                <a:spcPct val="100000"/>
              </a:lnSpc>
              <a:spcBef>
                <a:spcPts val="46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480059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c)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 sign it,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vowing to take an accounting course whenever I find the time.</a:t>
            </a:r>
          </a:p>
        </p:txBody>
      </p:sp>
    </p:spTree>
    <p:extLst>
      <p:ext uri="{BB962C8B-B14F-4D97-AF65-F5344CB8AC3E}">
        <p14:creationId xmlns:p14="http://schemas.microsoft.com/office/powerpoint/2010/main" val="256911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1EA69E4-392D-415F-84B0-7BFE95A66282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#4</a:t>
            </a:r>
            <a:endParaRPr lang="en-US" spc="-25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F6592613-895E-436E-AB0A-2E36D7279C39}"/>
              </a:ext>
            </a:extLst>
          </p:cNvPr>
          <p:cNvSpPr txBox="1"/>
          <p:nvPr/>
        </p:nvSpPr>
        <p:spPr>
          <a:xfrm>
            <a:off x="993139" y="2108023"/>
            <a:ext cx="8011159" cy="4465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746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since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revealed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it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's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fai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game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deciding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hires.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34036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No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woul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d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discriminatory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avoid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 picking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he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r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fo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r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reason.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c</a:t>
            </a:r>
            <a:r>
              <a:rPr sz="3200" spc="-15" dirty="0">
                <a:latin typeface="Arial"/>
                <a:cs typeface="Arial"/>
              </a:rPr>
              <a:t>) I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anothe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candidat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30" dirty="0">
                <a:latin typeface="Arial"/>
                <a:cs typeface="Arial"/>
              </a:rPr>
              <a:t>eem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jus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good</a:t>
            </a:r>
            <a:r>
              <a:rPr sz="3200" spc="-20" dirty="0">
                <a:latin typeface="Arial"/>
                <a:cs typeface="Arial"/>
              </a:rPr>
              <a:t> 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that's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only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difference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can becom</a:t>
            </a:r>
            <a:r>
              <a:rPr sz="3200" spc="-20" dirty="0">
                <a:latin typeface="Arial"/>
                <a:cs typeface="Arial"/>
              </a:rPr>
              <a:t>e 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facto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brea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tie.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166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5BEB51C-7132-491B-A1CB-EDCEAECC7844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#5</a:t>
            </a:r>
            <a:endParaRPr lang="en-US" spc="-25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6645816A-C4E6-4754-A4EA-60E9F56037EF}"/>
              </a:ext>
            </a:extLst>
          </p:cNvPr>
          <p:cNvSpPr txBox="1"/>
          <p:nvPr/>
        </p:nvSpPr>
        <p:spPr>
          <a:xfrm>
            <a:off x="993139" y="2156791"/>
            <a:ext cx="7538084" cy="3893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No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they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hav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righ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know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I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have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 relocation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plans.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woul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fee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obligated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tell.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32004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interviewe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ask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lon</a:t>
            </a:r>
            <a:r>
              <a:rPr sz="3200" spc="-25" dirty="0">
                <a:latin typeface="Arial"/>
                <a:cs typeface="Arial"/>
              </a:rPr>
              <a:t>g-term</a:t>
            </a:r>
            <a:r>
              <a:rPr sz="3200" spc="-20" dirty="0">
                <a:latin typeface="Arial"/>
                <a:cs typeface="Arial"/>
              </a:rPr>
              <a:t> intentions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I'l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admi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plan.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53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2F5A4CF-ABE5-47EB-8F1D-2446AE85849C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#6</a:t>
            </a:r>
            <a:endParaRPr lang="en-US" spc="-25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A6E7D894-19C1-491C-BECD-AC7DE863BDE1}"/>
              </a:ext>
            </a:extLst>
          </p:cNvPr>
          <p:cNvSpPr txBox="1"/>
          <p:nvPr/>
        </p:nvSpPr>
        <p:spPr>
          <a:xfrm>
            <a:off x="993139" y="2108023"/>
            <a:ext cx="7898130" cy="4504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honest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alway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bes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policy.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43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danger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decision 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encourag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protec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his job.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54419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 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explain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wha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k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now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bu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tr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avoid encouragin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g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chemeClr val="accent1"/>
                </a:solidFill>
                <a:latin typeface="Arial"/>
                <a:cs typeface="Arial"/>
              </a:rPr>
              <a:t>m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friend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on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wa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or another.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13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15548AAA-B869-49D9-BECD-00F88ACD141A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#7</a:t>
            </a:r>
            <a:endParaRPr lang="en-US" spc="-25" dirty="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93F02167-B284-4F1F-80D3-7B8CB9371882}"/>
              </a:ext>
            </a:extLst>
          </p:cNvPr>
          <p:cNvSpPr txBox="1"/>
          <p:nvPr/>
        </p:nvSpPr>
        <p:spPr>
          <a:xfrm>
            <a:off x="993139" y="2156791"/>
            <a:ext cx="7493634" cy="4385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20014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friendships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matte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25" dirty="0">
                <a:latin typeface="Arial"/>
                <a:cs typeface="Arial"/>
              </a:rPr>
              <a:t>ore</a:t>
            </a:r>
            <a:r>
              <a:rPr sz="3200" spc="-20" dirty="0">
                <a:latin typeface="Arial"/>
                <a:cs typeface="Arial"/>
              </a:rPr>
              <a:t> than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promotion.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Yes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bu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yo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u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as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k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f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yo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u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ca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mee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differen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t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l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ocation.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499109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of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25" dirty="0">
                <a:latin typeface="Arial"/>
                <a:cs typeface="Arial"/>
              </a:rPr>
              <a:t> shunne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ployee.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767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1E3D800-4912-480D-BB3F-9F2A75BCC8E8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#8</a:t>
            </a:r>
            <a:endParaRPr lang="en-US" spc="-25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EA7244C2-8443-4045-B713-F4C3DDE5F7A2}"/>
              </a:ext>
            </a:extLst>
          </p:cNvPr>
          <p:cNvSpPr txBox="1"/>
          <p:nvPr/>
        </p:nvSpPr>
        <p:spPr>
          <a:xfrm>
            <a:off x="993139" y="2148014"/>
            <a:ext cx="7889875" cy="4262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6195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869315" algn="l"/>
              </a:tabLst>
            </a:pPr>
            <a:r>
              <a:rPr sz="2800" dirty="0">
                <a:latin typeface="Arial"/>
                <a:cs typeface="Arial"/>
              </a:rPr>
              <a:t>a)	I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don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hint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it.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important that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company's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image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damaged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flawed product.</a:t>
            </a:r>
          </a:p>
          <a:p>
            <a:pPr>
              <a:lnSpc>
                <a:spcPct val="100000"/>
              </a:lnSpc>
              <a:spcBef>
                <a:spcPts val="47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b) I write a more mildly</a:t>
            </a:r>
            <a:r>
              <a:rPr sz="2800" spc="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enthusiasti</a:t>
            </a:r>
            <a:r>
              <a:rPr sz="2800" spc="5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sz="2800" spc="-1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accent1"/>
                </a:solidFill>
                <a:latin typeface="Arial"/>
                <a:cs typeface="Arial"/>
              </a:rPr>
              <a:t>but honest, release than I would if the product were perfect.</a:t>
            </a:r>
          </a:p>
          <a:p>
            <a:pPr>
              <a:lnSpc>
                <a:spcPct val="100000"/>
              </a:lnSpc>
              <a:spcBef>
                <a:spcPts val="46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4114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c)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I'm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completely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honest,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believing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will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earn 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respect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customers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forthcoming.</a:t>
            </a:r>
          </a:p>
        </p:txBody>
      </p:sp>
    </p:spTree>
    <p:extLst>
      <p:ext uri="{BB962C8B-B14F-4D97-AF65-F5344CB8AC3E}">
        <p14:creationId xmlns:p14="http://schemas.microsoft.com/office/powerpoint/2010/main" val="145742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46735D8-4992-4530-A531-7C323CC1057F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0839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#9</a:t>
            </a:r>
            <a:endParaRPr lang="en-US" spc="-25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AECD59B5-8273-4231-803D-594A4D675ED9}"/>
              </a:ext>
            </a:extLst>
          </p:cNvPr>
          <p:cNvSpPr txBox="1"/>
          <p:nvPr/>
        </p:nvSpPr>
        <p:spPr>
          <a:xfrm>
            <a:off x="993139" y="2156791"/>
            <a:ext cx="7920990" cy="3893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time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hur</a:t>
            </a:r>
            <a:r>
              <a:rPr sz="3200" spc="-5" dirty="0">
                <a:latin typeface="Arial"/>
                <a:cs typeface="Arial"/>
              </a:rPr>
              <a:t>t</a:t>
            </a:r>
            <a:r>
              <a:rPr sz="3200" spc="-10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afte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25" dirty="0">
                <a:latin typeface="Arial"/>
                <a:cs typeface="Arial"/>
              </a:rPr>
              <a:t>iden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agrees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give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bonus.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18351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c)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o,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on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e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smal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thing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ca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n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turn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into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man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y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smal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things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whic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h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i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big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deal.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2218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B594F85-9C13-4E54-8D72-50C527037CB5}"/>
              </a:ext>
            </a:extLst>
          </p:cNvPr>
          <p:cNvSpPr txBox="1">
            <a:spLocks/>
          </p:cNvSpPr>
          <p:nvPr/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485265">
              <a:lnSpc>
                <a:spcPct val="100000"/>
              </a:lnSpc>
            </a:pPr>
            <a:r>
              <a:rPr lang="en-US" spc="-20"/>
              <a:t>Ethics</a:t>
            </a:r>
            <a:r>
              <a:rPr lang="en-US" spc="-5"/>
              <a:t> </a:t>
            </a:r>
            <a:r>
              <a:rPr lang="en-US" spc="-25"/>
              <a:t>Quiz</a:t>
            </a:r>
            <a:r>
              <a:rPr lang="en-US" spc="10"/>
              <a:t> </a:t>
            </a:r>
            <a:r>
              <a:rPr lang="en-US" spc="-25"/>
              <a:t>#10</a:t>
            </a:r>
            <a:endParaRPr lang="en-US" spc="-25" dirty="0"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771B5F57-0544-4202-8DDE-F79A08E820FA}"/>
              </a:ext>
            </a:extLst>
          </p:cNvPr>
          <p:cNvSpPr txBox="1"/>
          <p:nvPr/>
        </p:nvSpPr>
        <p:spPr>
          <a:xfrm>
            <a:off x="993139" y="2156791"/>
            <a:ext cx="7830820" cy="3893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a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) </a:t>
            </a:r>
            <a:r>
              <a:rPr sz="3200" spc="-30" dirty="0">
                <a:solidFill>
                  <a:schemeClr val="accent1"/>
                </a:solidFill>
                <a:latin typeface="Arial"/>
                <a:cs typeface="Arial"/>
              </a:rPr>
              <a:t>No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sz="3200" spc="-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wha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t's</a:t>
            </a:r>
            <a:r>
              <a:rPr sz="320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persona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</a:t>
            </a:r>
            <a:r>
              <a:rPr sz="3200" spc="-15" dirty="0">
                <a:solidFill>
                  <a:schemeClr val="accent1"/>
                </a:solidFill>
                <a:latin typeface="Arial"/>
                <a:cs typeface="Arial"/>
              </a:rPr>
              <a:t> i</a:t>
            </a:r>
            <a:r>
              <a:rPr sz="3200" spc="-20" dirty="0">
                <a:solidFill>
                  <a:schemeClr val="accent1"/>
                </a:solidFill>
                <a:latin typeface="Arial"/>
                <a:cs typeface="Arial"/>
              </a:rPr>
              <a:t>s</a:t>
            </a:r>
            <a:r>
              <a:rPr sz="3200" spc="5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chemeClr val="accent1"/>
                </a:solidFill>
                <a:latin typeface="Arial"/>
                <a:cs typeface="Arial"/>
              </a:rPr>
              <a:t>persona</a:t>
            </a:r>
            <a:r>
              <a:rPr sz="3200" spc="-10" dirty="0">
                <a:solidFill>
                  <a:schemeClr val="accent1"/>
                </a:solidFill>
                <a:latin typeface="Arial"/>
                <a:cs typeface="Arial"/>
              </a:rPr>
              <a:t>l.</a:t>
            </a:r>
            <a:endParaRPr sz="3200" dirty="0">
              <a:solidFill>
                <a:schemeClr val="accent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74676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beha</a:t>
            </a:r>
            <a:r>
              <a:rPr sz="3200" spc="-20" dirty="0">
                <a:latin typeface="Arial"/>
                <a:cs typeface="Arial"/>
              </a:rPr>
              <a:t>vio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even</a:t>
            </a:r>
            <a:r>
              <a:rPr sz="3200" spc="-20" dirty="0">
                <a:latin typeface="Arial"/>
                <a:cs typeface="Arial"/>
              </a:rPr>
              <a:t>tually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affec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avoid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maki</a:t>
            </a:r>
            <a:r>
              <a:rPr sz="3200" spc="-20" dirty="0">
                <a:latin typeface="Arial"/>
                <a:cs typeface="Arial"/>
              </a:rPr>
              <a:t>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definite claim.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894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562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mwangi</dc:creator>
  <cp:lastModifiedBy>stephen mwangi</cp:lastModifiedBy>
  <cp:revision>2</cp:revision>
  <dcterms:created xsi:type="dcterms:W3CDTF">2020-02-19T15:29:52Z</dcterms:created>
  <dcterms:modified xsi:type="dcterms:W3CDTF">2020-02-19T15:43:36Z</dcterms:modified>
</cp:coreProperties>
</file>